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59" r:id="rId1"/>
  </p:sldMasterIdLst>
  <p:notesMasterIdLst>
    <p:notesMasterId r:id="rId12"/>
  </p:notesMasterIdLst>
  <p:sldIdLst>
    <p:sldId id="256" r:id="rId2"/>
    <p:sldId id="257" r:id="rId3"/>
    <p:sldId id="258" r:id="rId4"/>
    <p:sldId id="259" r:id="rId5"/>
    <p:sldId id="260" r:id="rId6"/>
    <p:sldId id="261" r:id="rId7"/>
    <p:sldId id="262" r:id="rId8"/>
    <p:sldId id="264" r:id="rId9"/>
    <p:sldId id="265" r:id="rId10"/>
    <p:sldId id="266" r:id="rId11"/>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1427785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143931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3afc840db0_0_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3afc840db0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4913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afc840db0_0_4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3afc840db0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6003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3afc840db0_0_4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3afc840db0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5228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3afc840db0_0_5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afc840db0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0569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afc840db0_0_5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afc840db0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84446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3afc840db0_0_5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3afc840db0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93425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3afc840db0_0_6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3afc840db0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330624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3afc840db0_0_7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3afc840db0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5714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3afc840db0_0_7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3afc840db0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87179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1907167"/>
            <a:ext cx="8520600" cy="2736900"/>
          </a:xfrm>
          <a:prstGeom prst="rect">
            <a:avLst/>
          </a:prstGeom>
        </p:spPr>
        <p:txBody>
          <a:bodyPr spcFirstLastPara="1" wrap="square" lIns="91425" tIns="91425" rIns="91425" bIns="91425" anchor="b" anchorCtr="0"/>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4693233"/>
            <a:ext cx="8520600" cy="10569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pic>
        <p:nvPicPr>
          <p:cNvPr id="2" name="Imagem 1"/>
          <p:cNvPicPr>
            <a:picLocks noChangeAspect="1"/>
          </p:cNvPicPr>
          <p:nvPr userDrawn="1"/>
        </p:nvPicPr>
        <p:blipFill>
          <a:blip r:embed="rId2"/>
          <a:stretch>
            <a:fillRect/>
          </a:stretch>
        </p:blipFill>
        <p:spPr>
          <a:xfrm>
            <a:off x="2897629" y="-887"/>
            <a:ext cx="3604772" cy="1882654"/>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311700" y="2867800"/>
            <a:ext cx="8520600" cy="11223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6" name="Google Shape;16;p3"/>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sp>
        <p:nvSpPr>
          <p:cNvPr id="17" name="Google Shape;17;p3"/>
          <p:cNvSpPr txBox="1"/>
          <p:nvPr/>
        </p:nvSpPr>
        <p:spPr>
          <a:xfrm>
            <a:off x="135075" y="6307475"/>
            <a:ext cx="4532100" cy="3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t>e-CoDAF - Encontro Competências Digitais para Agricultura Familiar</a:t>
            </a:r>
            <a:endParaRPr sz="1100"/>
          </a:p>
        </p:txBody>
      </p:sp>
      <p:pic>
        <p:nvPicPr>
          <p:cNvPr id="6" name="Imagem 5"/>
          <p:cNvPicPr>
            <a:picLocks noChangeAspect="1"/>
          </p:cNvPicPr>
          <p:nvPr userDrawn="1"/>
        </p:nvPicPr>
        <p:blipFill>
          <a:blip r:embed="rId2"/>
          <a:stretch>
            <a:fillRect/>
          </a:stretch>
        </p:blipFill>
        <p:spPr>
          <a:xfrm>
            <a:off x="7081730" y="292807"/>
            <a:ext cx="1750570" cy="914266"/>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2" name="Google Shape;22;p4"/>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sp>
        <p:nvSpPr>
          <p:cNvPr id="24" name="Google Shape;24;p4"/>
          <p:cNvSpPr txBox="1"/>
          <p:nvPr/>
        </p:nvSpPr>
        <p:spPr>
          <a:xfrm>
            <a:off x="135075" y="6307475"/>
            <a:ext cx="4532100" cy="3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t>e-CoDAF - Encontro Competências Digitais para Agricultura Familiar</a:t>
            </a:r>
            <a:endParaRPr sz="1100"/>
          </a:p>
        </p:txBody>
      </p:sp>
      <p:pic>
        <p:nvPicPr>
          <p:cNvPr id="7" name="Imagem 6"/>
          <p:cNvPicPr>
            <a:picLocks noChangeAspect="1"/>
          </p:cNvPicPr>
          <p:nvPr userDrawn="1"/>
        </p:nvPicPr>
        <p:blipFill>
          <a:blip r:embed="rId2"/>
          <a:stretch>
            <a:fillRect/>
          </a:stretch>
        </p:blipFill>
        <p:spPr>
          <a:xfrm>
            <a:off x="7081730" y="292807"/>
            <a:ext cx="1750570" cy="914266"/>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5"/>
        <p:cNvGrpSpPr/>
        <p:nvPr/>
      </p:nvGrpSpPr>
      <p:grpSpPr>
        <a:xfrm>
          <a:off x="0" y="0"/>
          <a:ext cx="0" cy="0"/>
          <a:chOff x="0" y="0"/>
          <a:chExt cx="0" cy="0"/>
        </a:xfrm>
      </p:grpSpPr>
      <p:sp>
        <p:nvSpPr>
          <p:cNvPr id="26" name="Google Shape;26;p5"/>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5"/>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8" name="Google Shape;28;p5"/>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9" name="Google Shape;29;p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sp>
        <p:nvSpPr>
          <p:cNvPr id="31" name="Google Shape;31;p5"/>
          <p:cNvSpPr txBox="1"/>
          <p:nvPr/>
        </p:nvSpPr>
        <p:spPr>
          <a:xfrm>
            <a:off x="135075" y="6307475"/>
            <a:ext cx="4532100" cy="3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t>e-CoDAF - Encontro Competências Digitais para Agricultura Familiar</a:t>
            </a:r>
            <a:endParaRPr sz="1100"/>
          </a:p>
        </p:txBody>
      </p:sp>
      <p:pic>
        <p:nvPicPr>
          <p:cNvPr id="8" name="Imagem 7"/>
          <p:cNvPicPr>
            <a:picLocks noChangeAspect="1"/>
          </p:cNvPicPr>
          <p:nvPr userDrawn="1"/>
        </p:nvPicPr>
        <p:blipFill>
          <a:blip r:embed="rId2"/>
          <a:stretch>
            <a:fillRect/>
          </a:stretch>
        </p:blipFill>
        <p:spPr>
          <a:xfrm>
            <a:off x="7081730" y="292807"/>
            <a:ext cx="1750570" cy="914266"/>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4" name="Google Shape;34;p6"/>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sp>
        <p:nvSpPr>
          <p:cNvPr id="36" name="Google Shape;36;p6"/>
          <p:cNvSpPr txBox="1"/>
          <p:nvPr/>
        </p:nvSpPr>
        <p:spPr>
          <a:xfrm>
            <a:off x="135075" y="6307475"/>
            <a:ext cx="4532100" cy="3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t>e-CoDAF - Encontro Competências Digitais para Agricultura Familiar</a:t>
            </a:r>
            <a:endParaRPr sz="1100"/>
          </a:p>
        </p:txBody>
      </p:sp>
      <p:pic>
        <p:nvPicPr>
          <p:cNvPr id="6" name="Imagem 5"/>
          <p:cNvPicPr>
            <a:picLocks noChangeAspect="1"/>
          </p:cNvPicPr>
          <p:nvPr userDrawn="1"/>
        </p:nvPicPr>
        <p:blipFill>
          <a:blip r:embed="rId2"/>
          <a:stretch>
            <a:fillRect/>
          </a:stretch>
        </p:blipFill>
        <p:spPr>
          <a:xfrm>
            <a:off x="7081730" y="292807"/>
            <a:ext cx="1750570" cy="914266"/>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7"/>
        <p:cNvGrpSpPr/>
        <p:nvPr/>
      </p:nvGrpSpPr>
      <p:grpSpPr>
        <a:xfrm>
          <a:off x="0" y="0"/>
          <a:ext cx="0" cy="0"/>
          <a:chOff x="0" y="0"/>
          <a:chExt cx="0" cy="0"/>
        </a:xfrm>
      </p:grpSpPr>
      <p:sp>
        <p:nvSpPr>
          <p:cNvPr id="38" name="Google Shape;38;p7"/>
          <p:cNvSpPr txBox="1">
            <a:spLocks noGrp="1"/>
          </p:cNvSpPr>
          <p:nvPr>
            <p:ph type="title"/>
          </p:nvPr>
        </p:nvSpPr>
        <p:spPr>
          <a:xfrm>
            <a:off x="311700" y="740800"/>
            <a:ext cx="2808000" cy="10077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9" name="Google Shape;39;p7"/>
          <p:cNvSpPr txBox="1">
            <a:spLocks noGrp="1"/>
          </p:cNvSpPr>
          <p:nvPr>
            <p:ph type="body" idx="1"/>
          </p:nvPr>
        </p:nvSpPr>
        <p:spPr>
          <a:xfrm>
            <a:off x="311700" y="1852800"/>
            <a:ext cx="2808000" cy="42393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0" name="Google Shape;40;p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sp>
        <p:nvSpPr>
          <p:cNvPr id="42" name="Google Shape;42;p7"/>
          <p:cNvSpPr txBox="1"/>
          <p:nvPr/>
        </p:nvSpPr>
        <p:spPr>
          <a:xfrm>
            <a:off x="135075" y="6307475"/>
            <a:ext cx="4532100" cy="3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t>e-CoDAF - Encontro Competências Digitais para Agricultura Familiar</a:t>
            </a:r>
            <a:endParaRPr sz="1100"/>
          </a:p>
        </p:txBody>
      </p:sp>
      <p:pic>
        <p:nvPicPr>
          <p:cNvPr id="7" name="Imagem 6"/>
          <p:cNvPicPr>
            <a:picLocks noChangeAspect="1"/>
          </p:cNvPicPr>
          <p:nvPr userDrawn="1"/>
        </p:nvPicPr>
        <p:blipFill>
          <a:blip r:embed="rId2"/>
          <a:stretch>
            <a:fillRect/>
          </a:stretch>
        </p:blipFill>
        <p:spPr>
          <a:xfrm>
            <a:off x="7081730" y="292807"/>
            <a:ext cx="1750570" cy="914266"/>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3"/>
        <p:cNvGrpSpPr/>
        <p:nvPr/>
      </p:nvGrpSpPr>
      <p:grpSpPr>
        <a:xfrm>
          <a:off x="0" y="0"/>
          <a:ext cx="0" cy="0"/>
          <a:chOff x="0" y="0"/>
          <a:chExt cx="0" cy="0"/>
        </a:xfrm>
      </p:grpSpPr>
      <p:sp>
        <p:nvSpPr>
          <p:cNvPr id="44" name="Google Shape;44;p8"/>
          <p:cNvSpPr txBox="1">
            <a:spLocks noGrp="1"/>
          </p:cNvSpPr>
          <p:nvPr>
            <p:ph type="title"/>
          </p:nvPr>
        </p:nvSpPr>
        <p:spPr>
          <a:xfrm>
            <a:off x="490250" y="600200"/>
            <a:ext cx="6367800" cy="54543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45" name="Google Shape;45;p8"/>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sp>
        <p:nvSpPr>
          <p:cNvPr id="47" name="Google Shape;47;p8"/>
          <p:cNvSpPr txBox="1"/>
          <p:nvPr/>
        </p:nvSpPr>
        <p:spPr>
          <a:xfrm>
            <a:off x="135075" y="6307475"/>
            <a:ext cx="4532100" cy="3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t>e-CoDAF - Encontro Competências Digitais para Agricultura Familiar</a:t>
            </a:r>
            <a:endParaRPr sz="1100"/>
          </a:p>
        </p:txBody>
      </p:sp>
      <p:pic>
        <p:nvPicPr>
          <p:cNvPr id="6" name="Imagem 5"/>
          <p:cNvPicPr>
            <a:picLocks noChangeAspect="1"/>
          </p:cNvPicPr>
          <p:nvPr userDrawn="1"/>
        </p:nvPicPr>
        <p:blipFill>
          <a:blip r:embed="rId2"/>
          <a:stretch>
            <a:fillRect/>
          </a:stretch>
        </p:blipFill>
        <p:spPr>
          <a:xfrm>
            <a:off x="7081730" y="292807"/>
            <a:ext cx="1750570" cy="91426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6"/>
        <p:cNvGrpSpPr/>
        <p:nvPr/>
      </p:nvGrpSpPr>
      <p:grpSpPr>
        <a:xfrm>
          <a:off x="0" y="0"/>
          <a:ext cx="0" cy="0"/>
          <a:chOff x="0" y="0"/>
          <a:chExt cx="0" cy="0"/>
        </a:xfrm>
      </p:grpSpPr>
      <p:sp>
        <p:nvSpPr>
          <p:cNvPr id="57" name="Google Shape;57;p10"/>
          <p:cNvSpPr txBox="1">
            <a:spLocks noGrp="1"/>
          </p:cNvSpPr>
          <p:nvPr>
            <p:ph type="body" idx="1"/>
          </p:nvPr>
        </p:nvSpPr>
        <p:spPr>
          <a:xfrm>
            <a:off x="341700" y="5410917"/>
            <a:ext cx="5998800" cy="8067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2400"/>
              <a:buNone/>
              <a:defRPr sz="2400"/>
            </a:lvl1pPr>
          </a:lstStyle>
          <a:p>
            <a:endParaRPr/>
          </a:p>
        </p:txBody>
      </p:sp>
      <p:sp>
        <p:nvSpPr>
          <p:cNvPr id="58" name="Google Shape;58;p1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sp>
        <p:nvSpPr>
          <p:cNvPr id="60" name="Google Shape;60;p10"/>
          <p:cNvSpPr txBox="1"/>
          <p:nvPr/>
        </p:nvSpPr>
        <p:spPr>
          <a:xfrm>
            <a:off x="135075" y="6307475"/>
            <a:ext cx="4532100" cy="3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t>e-CoDAF - Encontro Competências Digitais para Agricultura Familiar</a:t>
            </a:r>
            <a:endParaRPr sz="1100"/>
          </a:p>
        </p:txBody>
      </p:sp>
      <p:pic>
        <p:nvPicPr>
          <p:cNvPr id="6" name="Imagem 5"/>
          <p:cNvPicPr>
            <a:picLocks noChangeAspect="1"/>
          </p:cNvPicPr>
          <p:nvPr userDrawn="1"/>
        </p:nvPicPr>
        <p:blipFill>
          <a:blip r:embed="rId2"/>
          <a:stretch>
            <a:fillRect/>
          </a:stretch>
        </p:blipFill>
        <p:spPr>
          <a:xfrm>
            <a:off x="7081730" y="292807"/>
            <a:ext cx="1750570" cy="91426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61"/>
        <p:cNvGrpSpPr/>
        <p:nvPr/>
      </p:nvGrpSpPr>
      <p:grpSpPr>
        <a:xfrm>
          <a:off x="0" y="0"/>
          <a:ext cx="0" cy="0"/>
          <a:chOff x="0" y="0"/>
          <a:chExt cx="0" cy="0"/>
        </a:xfrm>
      </p:grpSpPr>
      <p:sp>
        <p:nvSpPr>
          <p:cNvPr id="62" name="Google Shape;62;p11"/>
          <p:cNvSpPr txBox="1">
            <a:spLocks noGrp="1"/>
          </p:cNvSpPr>
          <p:nvPr>
            <p:ph type="title" hasCustomPrompt="1"/>
          </p:nvPr>
        </p:nvSpPr>
        <p:spPr>
          <a:xfrm>
            <a:off x="311700" y="1474833"/>
            <a:ext cx="8520600" cy="26181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63" name="Google Shape;63;p11"/>
          <p:cNvSpPr txBox="1">
            <a:spLocks noGrp="1"/>
          </p:cNvSpPr>
          <p:nvPr>
            <p:ph type="body" idx="1"/>
          </p:nvPr>
        </p:nvSpPr>
        <p:spPr>
          <a:xfrm>
            <a:off x="311700" y="4202967"/>
            <a:ext cx="8520600" cy="17343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64" name="Google Shape;64;p11"/>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sp>
        <p:nvSpPr>
          <p:cNvPr id="66" name="Google Shape;66;p11"/>
          <p:cNvSpPr txBox="1"/>
          <p:nvPr/>
        </p:nvSpPr>
        <p:spPr>
          <a:xfrm>
            <a:off x="135075" y="6307475"/>
            <a:ext cx="4532100" cy="3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t>e-CoDAF - Encontro Competências Digitais para Agricultura Familiar</a:t>
            </a:r>
            <a:endParaRPr sz="1100"/>
          </a:p>
        </p:txBody>
      </p:sp>
      <p:pic>
        <p:nvPicPr>
          <p:cNvPr id="7" name="Imagem 6"/>
          <p:cNvPicPr>
            <a:picLocks noChangeAspect="1"/>
          </p:cNvPicPr>
          <p:nvPr userDrawn="1"/>
        </p:nvPicPr>
        <p:blipFill>
          <a:blip r:embed="rId2"/>
          <a:stretch>
            <a:fillRect/>
          </a:stretch>
        </p:blipFill>
        <p:spPr>
          <a:xfrm>
            <a:off x="7081730" y="292807"/>
            <a:ext cx="1750570" cy="91426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e-CoDAF" type="blank">
  <p:cSld name="BLANK">
    <p:spTree>
      <p:nvGrpSpPr>
        <p:cNvPr id="1" name="Shape 67"/>
        <p:cNvGrpSpPr/>
        <p:nvPr/>
      </p:nvGrpSpPr>
      <p:grpSpPr>
        <a:xfrm>
          <a:off x="0" y="0"/>
          <a:ext cx="0" cy="0"/>
          <a:chOff x="0" y="0"/>
          <a:chExt cx="0" cy="0"/>
        </a:xfrm>
      </p:grpSpPr>
      <p:sp>
        <p:nvSpPr>
          <p:cNvPr id="68" name="Google Shape;68;p1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‹nº›</a:t>
            </a:fld>
            <a:endParaRPr/>
          </a:p>
        </p:txBody>
      </p:sp>
      <p:sp>
        <p:nvSpPr>
          <p:cNvPr id="70" name="Google Shape;70;p12"/>
          <p:cNvSpPr txBox="1"/>
          <p:nvPr/>
        </p:nvSpPr>
        <p:spPr>
          <a:xfrm>
            <a:off x="135075" y="6307475"/>
            <a:ext cx="4532100" cy="3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t>e-CoDAF - Encontro Competências Digitais para Agricultura Familiar</a:t>
            </a:r>
            <a:endParaRPr sz="1100"/>
          </a:p>
        </p:txBody>
      </p:sp>
      <p:pic>
        <p:nvPicPr>
          <p:cNvPr id="5" name="Imagem 4"/>
          <p:cNvPicPr>
            <a:picLocks noChangeAspect="1"/>
          </p:cNvPicPr>
          <p:nvPr userDrawn="1"/>
        </p:nvPicPr>
        <p:blipFill>
          <a:blip r:embed="rId2"/>
          <a:stretch>
            <a:fillRect/>
          </a:stretch>
        </p:blipFill>
        <p:spPr>
          <a:xfrm>
            <a:off x="7081730" y="292807"/>
            <a:ext cx="1750570" cy="914266"/>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lstStyle>
            <a:lvl1pPr lvl="0">
              <a:spcBef>
                <a:spcPts val="0"/>
              </a:spcBef>
              <a:spcAft>
                <a:spcPts val="0"/>
              </a:spcAft>
              <a:buSzPts val="2800"/>
              <a:buNone/>
              <a:defRPr sz="2800"/>
            </a:lvl1pPr>
            <a:lvl2pPr lvl="1">
              <a:spcBef>
                <a:spcPts val="0"/>
              </a:spcBef>
              <a:spcAft>
                <a:spcPts val="0"/>
              </a:spcAft>
              <a:buSzPts val="2800"/>
              <a:buNone/>
              <a:defRPr sz="2800"/>
            </a:lvl2pPr>
            <a:lvl3pPr lvl="2">
              <a:spcBef>
                <a:spcPts val="0"/>
              </a:spcBef>
              <a:spcAft>
                <a:spcPts val="0"/>
              </a:spcAft>
              <a:buSzPts val="2800"/>
              <a:buNone/>
              <a:defRPr sz="2800"/>
            </a:lvl3pPr>
            <a:lvl4pPr lvl="3">
              <a:spcBef>
                <a:spcPts val="0"/>
              </a:spcBef>
              <a:spcAft>
                <a:spcPts val="0"/>
              </a:spcAft>
              <a:buSzPts val="2800"/>
              <a:buNone/>
              <a:defRPr sz="2800"/>
            </a:lvl4pPr>
            <a:lvl5pPr lvl="4">
              <a:spcBef>
                <a:spcPts val="0"/>
              </a:spcBef>
              <a:spcAft>
                <a:spcPts val="0"/>
              </a:spcAft>
              <a:buSzPts val="2800"/>
              <a:buNone/>
              <a:defRPr sz="2800"/>
            </a:lvl5pPr>
            <a:lvl6pPr lvl="5">
              <a:spcBef>
                <a:spcPts val="0"/>
              </a:spcBef>
              <a:spcAft>
                <a:spcPts val="0"/>
              </a:spcAft>
              <a:buSzPts val="2800"/>
              <a:buNone/>
              <a:defRPr sz="2800"/>
            </a:lvl6pPr>
            <a:lvl7pPr lvl="6">
              <a:spcBef>
                <a:spcPts val="0"/>
              </a:spcBef>
              <a:spcAft>
                <a:spcPts val="0"/>
              </a:spcAft>
              <a:buSzPts val="2800"/>
              <a:buNone/>
              <a:defRPr sz="2800"/>
            </a:lvl7pPr>
            <a:lvl8pPr lvl="7">
              <a:spcBef>
                <a:spcPts val="0"/>
              </a:spcBef>
              <a:spcAft>
                <a:spcPts val="0"/>
              </a:spcAft>
              <a:buSzPts val="2800"/>
              <a:buNone/>
              <a:defRPr sz="2800"/>
            </a:lvl8pPr>
            <a:lvl9pPr lvl="8">
              <a:spcBef>
                <a:spcPts val="0"/>
              </a:spcBef>
              <a:spcAft>
                <a:spcPts val="0"/>
              </a:spcAft>
              <a:buSzPts val="2800"/>
              <a:buNone/>
              <a:defRPr sz="2800"/>
            </a:lvl9pPr>
          </a:lstStyle>
          <a:p>
            <a:endParaRPr/>
          </a:p>
        </p:txBody>
      </p:sp>
      <p:sp>
        <p:nvSpPr>
          <p:cNvPr id="7" name="Google Shape;7;p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SzPts val="1800"/>
              <a:buChar char="●"/>
              <a:defRPr sz="1800"/>
            </a:lvl1pPr>
            <a:lvl2pPr marL="914400" lvl="1" indent="-317500">
              <a:lnSpc>
                <a:spcPct val="115000"/>
              </a:lnSpc>
              <a:spcBef>
                <a:spcPts val="1600"/>
              </a:spcBef>
              <a:spcAft>
                <a:spcPts val="0"/>
              </a:spcAft>
              <a:buSzPts val="1400"/>
              <a:buChar char="○"/>
              <a:defRPr/>
            </a:lvl2pPr>
            <a:lvl3pPr marL="1371600" lvl="2" indent="-317500">
              <a:lnSpc>
                <a:spcPct val="115000"/>
              </a:lnSpc>
              <a:spcBef>
                <a:spcPts val="1600"/>
              </a:spcBef>
              <a:spcAft>
                <a:spcPts val="0"/>
              </a:spcAft>
              <a:buSzPts val="1400"/>
              <a:buChar char="■"/>
              <a:defRPr/>
            </a:lvl3pPr>
            <a:lvl4pPr marL="1828800" lvl="3" indent="-317500">
              <a:lnSpc>
                <a:spcPct val="115000"/>
              </a:lnSpc>
              <a:spcBef>
                <a:spcPts val="1600"/>
              </a:spcBef>
              <a:spcAft>
                <a:spcPts val="0"/>
              </a:spcAft>
              <a:buSzPts val="1400"/>
              <a:buChar char="●"/>
              <a:defRPr/>
            </a:lvl4pPr>
            <a:lvl5pPr marL="2286000" lvl="4" indent="-317500">
              <a:lnSpc>
                <a:spcPct val="115000"/>
              </a:lnSpc>
              <a:spcBef>
                <a:spcPts val="1600"/>
              </a:spcBef>
              <a:spcAft>
                <a:spcPts val="0"/>
              </a:spcAft>
              <a:buSzPts val="1400"/>
              <a:buChar char="○"/>
              <a:defRPr/>
            </a:lvl5pPr>
            <a:lvl6pPr marL="2743200" lvl="5" indent="-317500">
              <a:lnSpc>
                <a:spcPct val="115000"/>
              </a:lnSpc>
              <a:spcBef>
                <a:spcPts val="1600"/>
              </a:spcBef>
              <a:spcAft>
                <a:spcPts val="0"/>
              </a:spcAft>
              <a:buSzPts val="1400"/>
              <a:buChar char="■"/>
              <a:defRPr/>
            </a:lvl6pPr>
            <a:lvl7pPr marL="3200400" lvl="6" indent="-317500">
              <a:lnSpc>
                <a:spcPct val="115000"/>
              </a:lnSpc>
              <a:spcBef>
                <a:spcPts val="1600"/>
              </a:spcBef>
              <a:spcAft>
                <a:spcPts val="0"/>
              </a:spcAft>
              <a:buSzPts val="1400"/>
              <a:buChar char="●"/>
              <a:defRPr/>
            </a:lvl7pPr>
            <a:lvl8pPr marL="3657600" lvl="7" indent="-317500">
              <a:lnSpc>
                <a:spcPct val="115000"/>
              </a:lnSpc>
              <a:spcBef>
                <a:spcPts val="1600"/>
              </a:spcBef>
              <a:spcAft>
                <a:spcPts val="0"/>
              </a:spcAft>
              <a:buSzPts val="1400"/>
              <a:buChar char="○"/>
              <a:defRPr/>
            </a:lvl8pPr>
            <a:lvl9pPr marL="4114800" lvl="8" indent="-317500">
              <a:lnSpc>
                <a:spcPct val="115000"/>
              </a:lnSpc>
              <a:spcBef>
                <a:spcPts val="1600"/>
              </a:spcBef>
              <a:spcAft>
                <a:spcPts val="1600"/>
              </a:spcAft>
              <a:buSzPts val="1400"/>
              <a:buChar char="■"/>
              <a:defRPr/>
            </a:lvl9pPr>
          </a:lstStyle>
          <a:p>
            <a:endParaRPr/>
          </a:p>
        </p:txBody>
      </p:sp>
      <p:sp>
        <p:nvSpPr>
          <p:cNvPr id="8" name="Google Shape;8;p1"/>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Autofit/>
          </a:bodyPr>
          <a:lstStyle>
            <a:lvl1pPr lvl="0" algn="r">
              <a:buNone/>
              <a:defRPr sz="1000"/>
            </a:lvl1pPr>
            <a:lvl2pPr lvl="1" algn="r">
              <a:buNone/>
              <a:defRPr sz="1000"/>
            </a:lvl2pPr>
            <a:lvl3pPr lvl="2" algn="r">
              <a:buNone/>
              <a:defRPr sz="1000"/>
            </a:lvl3pPr>
            <a:lvl4pPr lvl="3" algn="r">
              <a:buNone/>
              <a:defRPr sz="1000"/>
            </a:lvl4pPr>
            <a:lvl5pPr lvl="4" algn="r">
              <a:buNone/>
              <a:defRPr sz="1000"/>
            </a:lvl5pPr>
            <a:lvl6pPr lvl="5" algn="r">
              <a:buNone/>
              <a:defRPr sz="1000"/>
            </a:lvl6pPr>
            <a:lvl7pPr lvl="6" algn="r">
              <a:buNone/>
              <a:defRPr sz="1000"/>
            </a:lvl7pPr>
            <a:lvl8pPr lvl="7" algn="r">
              <a:buNone/>
              <a:defRPr sz="1000"/>
            </a:lvl8pPr>
            <a:lvl9pPr lvl="8" algn="r">
              <a:buNone/>
              <a:defRPr sz="1000"/>
            </a:lvl9pPr>
          </a:lstStyle>
          <a:p>
            <a:pPr marL="0" lvl="0" indent="0" algn="r" rtl="0">
              <a:spcBef>
                <a:spcPts val="0"/>
              </a:spcBef>
              <a:spcAft>
                <a:spcPts val="0"/>
              </a:spcAft>
              <a:buNone/>
            </a:pPr>
            <a:fld id="{00000000-1234-1234-1234-123412341234}" type="slidenum">
              <a:rPr lang="en"/>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6" r:id="rId8"/>
    <p:sldLayoutId id="2147483657" r:id="rId9"/>
    <p:sldLayoutId id="2147483658"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3"/>
          <p:cNvSpPr txBox="1">
            <a:spLocks noGrp="1"/>
          </p:cNvSpPr>
          <p:nvPr>
            <p:ph type="ctrTitle"/>
          </p:nvPr>
        </p:nvSpPr>
        <p:spPr>
          <a:xfrm>
            <a:off x="311708" y="1907167"/>
            <a:ext cx="8520600" cy="2736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Lorem ipsum dolor sit amet, consectetur adipiscing elit.</a:t>
            </a:r>
            <a:endParaRPr/>
          </a:p>
        </p:txBody>
      </p:sp>
      <p:sp>
        <p:nvSpPr>
          <p:cNvPr id="76" name="Google Shape;76;p13"/>
          <p:cNvSpPr txBox="1">
            <a:spLocks noGrp="1"/>
          </p:cNvSpPr>
          <p:nvPr>
            <p:ph type="subTitle" idx="1"/>
          </p:nvPr>
        </p:nvSpPr>
        <p:spPr>
          <a:xfrm>
            <a:off x="311700" y="4693233"/>
            <a:ext cx="8520600" cy="1056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Lorem ipsum dolor sit amet, consectetur adipiscing elit.</a:t>
            </a:r>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4"/>
          <p:cNvSpPr txBox="1">
            <a:spLocks noGrp="1"/>
          </p:cNvSpPr>
          <p:nvPr>
            <p:ph type="title"/>
          </p:nvPr>
        </p:nvSpPr>
        <p:spPr>
          <a:xfrm>
            <a:off x="311700" y="2867800"/>
            <a:ext cx="8520600" cy="1122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Lorem ipsum dolor sit amet, consectetur adipiscing elit.</a:t>
            </a:r>
            <a:endParaRPr/>
          </a:p>
        </p:txBody>
      </p:sp>
      <p:sp>
        <p:nvSpPr>
          <p:cNvPr id="82" name="Google Shape;82;p14"/>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a:t>
            </a:fld>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5"/>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Lorem ipsum dolor sit amet</a:t>
            </a:r>
            <a:endParaRPr/>
          </a:p>
        </p:txBody>
      </p:sp>
      <p:sp>
        <p:nvSpPr>
          <p:cNvPr id="88" name="Google Shape;88;p15"/>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Lorem ipsum dolor sit amet, consectetur adipiscing elit. Nam pharetra vitae lorem in posuere. Vestibulum vestibulum venenatis mi, quis auctor sem rutrum at. Donec tempus sollicitudin nibh sit amet lobortis. Pellentesque ac cursus quam. Suspendisse pretium dolor eu eros sodales, ut rutrum augue dapibus. Proin faucibus efficitur auctor.</a:t>
            </a:r>
            <a:endParaRPr/>
          </a:p>
          <a:p>
            <a:pPr marL="457200" lvl="0" indent="-342900" algn="l" rtl="0">
              <a:spcBef>
                <a:spcPts val="1600"/>
              </a:spcBef>
              <a:spcAft>
                <a:spcPts val="0"/>
              </a:spcAft>
              <a:buSzPts val="1800"/>
              <a:buChar char="●"/>
            </a:pPr>
            <a:r>
              <a:rPr lang="en"/>
              <a:t>Lorem ipsum dolor sit amet, consectetur adipiscing elit. Nam pharetra vitae lorem in posuere. </a:t>
            </a:r>
            <a:endParaRPr/>
          </a:p>
          <a:p>
            <a:pPr marL="914400" lvl="1" indent="-317500" algn="l" rtl="0">
              <a:spcBef>
                <a:spcPts val="0"/>
              </a:spcBef>
              <a:spcAft>
                <a:spcPts val="0"/>
              </a:spcAft>
              <a:buSzPts val="1400"/>
              <a:buChar char="○"/>
            </a:pPr>
            <a:r>
              <a:rPr lang="en"/>
              <a:t>Vestibulum vestibulum venenatis mi, quis auctor sem rutrum at. </a:t>
            </a:r>
            <a:endParaRPr/>
          </a:p>
          <a:p>
            <a:pPr marL="1371600" lvl="2" indent="-317500" algn="l" rtl="0">
              <a:spcBef>
                <a:spcPts val="0"/>
              </a:spcBef>
              <a:spcAft>
                <a:spcPts val="0"/>
              </a:spcAft>
              <a:buSzPts val="1400"/>
              <a:buChar char="■"/>
            </a:pPr>
            <a:r>
              <a:rPr lang="en"/>
              <a:t>Donec tempus sollicitudin nibh sit amet lobortis. </a:t>
            </a:r>
            <a:endParaRPr/>
          </a:p>
          <a:p>
            <a:pPr marL="1371600" lvl="2" indent="-317500" algn="l" rtl="0">
              <a:spcBef>
                <a:spcPts val="0"/>
              </a:spcBef>
              <a:spcAft>
                <a:spcPts val="0"/>
              </a:spcAft>
              <a:buSzPts val="1400"/>
              <a:buChar char="■"/>
            </a:pPr>
            <a:r>
              <a:rPr lang="en"/>
              <a:t>Pellentesque ac cursus quam. Suspendisse pretium dolor eu eros sodales, ut rutrum augue dapibus. Proin faucibus efficitur auctor. </a:t>
            </a:r>
            <a:endParaRPr/>
          </a:p>
        </p:txBody>
      </p:sp>
      <p:sp>
        <p:nvSpPr>
          <p:cNvPr id="89" name="Google Shape;89;p1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a:t>
            </a:fld>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6"/>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rPr>
              <a:t>Lorem ipsum dolor sit amet</a:t>
            </a:r>
            <a:endParaRPr/>
          </a:p>
        </p:txBody>
      </p:sp>
      <p:sp>
        <p:nvSpPr>
          <p:cNvPr id="95" name="Google Shape;95;p16"/>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Lorem ipsum dolor sit amet, consectetur adipiscing elit. Nam pharetra vitae lorem in posuere. </a:t>
            </a:r>
            <a:endParaRPr/>
          </a:p>
          <a:p>
            <a:pPr marL="457200" lvl="0" indent="-317500" algn="l" rtl="0">
              <a:spcBef>
                <a:spcPts val="1600"/>
              </a:spcBef>
              <a:spcAft>
                <a:spcPts val="0"/>
              </a:spcAft>
              <a:buSzPts val="1400"/>
              <a:buChar char="●"/>
            </a:pPr>
            <a:r>
              <a:rPr lang="en"/>
              <a:t>Vestibulum vestibulum venenatis mi, quis auctor sem rutrum at. </a:t>
            </a:r>
            <a:endParaRPr/>
          </a:p>
          <a:p>
            <a:pPr marL="914400" lvl="1" indent="-304800" algn="l" rtl="0">
              <a:spcBef>
                <a:spcPts val="0"/>
              </a:spcBef>
              <a:spcAft>
                <a:spcPts val="0"/>
              </a:spcAft>
              <a:buSzPts val="1200"/>
              <a:buChar char="○"/>
            </a:pPr>
            <a:r>
              <a:rPr lang="en"/>
              <a:t>Donec tempus sollicitudin nibh sit amet lobortis. Pellentesque ac cursus quam. Suspendisse pretium dolor eu eros sodales, ut rutrum augue dapibus. Proin faucibus efficitur auctor. </a:t>
            </a:r>
            <a:endParaRPr/>
          </a:p>
        </p:txBody>
      </p:sp>
      <p:sp>
        <p:nvSpPr>
          <p:cNvPr id="96" name="Google Shape;96;p16"/>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Lorem ipsum dolor sit amet, consectetur adipiscing elit. Nam pharetra vitae lorem in posuere. </a:t>
            </a:r>
            <a:endParaRPr/>
          </a:p>
          <a:p>
            <a:pPr marL="457200" lvl="0" indent="-317500" algn="l" rtl="0">
              <a:spcBef>
                <a:spcPts val="1600"/>
              </a:spcBef>
              <a:spcAft>
                <a:spcPts val="0"/>
              </a:spcAft>
              <a:buSzPts val="1400"/>
              <a:buAutoNum type="arabicPeriod"/>
            </a:pPr>
            <a:r>
              <a:rPr lang="en"/>
              <a:t>Vestibulum vestibulum venenatis mi, quis auctor sem rutrum at. Donec tempus sollicitudin nibh sit amet lobortis. Pellentesque ac cursus quam. </a:t>
            </a:r>
            <a:endParaRPr/>
          </a:p>
          <a:p>
            <a:pPr marL="914400" lvl="1" indent="-304800" algn="l" rtl="0">
              <a:spcBef>
                <a:spcPts val="0"/>
              </a:spcBef>
              <a:spcAft>
                <a:spcPts val="0"/>
              </a:spcAft>
              <a:buSzPts val="1200"/>
              <a:buAutoNum type="alphaLcPeriod"/>
            </a:pPr>
            <a:r>
              <a:rPr lang="en"/>
              <a:t>Suspendisse pretium dolor eu eros sodales, ut rutrum augue dapibus. Proin faucibus efficitur auctor. </a:t>
            </a:r>
            <a:endParaRPr/>
          </a:p>
        </p:txBody>
      </p:sp>
      <p:sp>
        <p:nvSpPr>
          <p:cNvPr id="97" name="Google Shape;97;p16"/>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a:t>
            </a:fld>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7"/>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Lorem ipsum dolor sit amet</a:t>
            </a:r>
            <a:endParaRPr/>
          </a:p>
        </p:txBody>
      </p:sp>
      <p:sp>
        <p:nvSpPr>
          <p:cNvPr id="103" name="Google Shape;103;p1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a:t>
            </a:fld>
            <a:endParaRPr/>
          </a:p>
        </p:txBody>
      </p:sp>
      <p:sp>
        <p:nvSpPr>
          <p:cNvPr id="104" name="Google Shape;104;p17"/>
          <p:cNvSpPr txBox="1"/>
          <p:nvPr/>
        </p:nvSpPr>
        <p:spPr>
          <a:xfrm>
            <a:off x="3212100" y="5224300"/>
            <a:ext cx="2719800" cy="40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Fonte: Elaborado pelos autores.</a:t>
            </a:r>
            <a:endParaRPr/>
          </a:p>
        </p:txBody>
      </p:sp>
      <p:pic>
        <p:nvPicPr>
          <p:cNvPr id="6" name="Imagem 5"/>
          <p:cNvPicPr>
            <a:picLocks noChangeAspect="1"/>
          </p:cNvPicPr>
          <p:nvPr/>
        </p:nvPicPr>
        <p:blipFill>
          <a:blip r:embed="rId3"/>
          <a:stretch>
            <a:fillRect/>
          </a:stretch>
        </p:blipFill>
        <p:spPr>
          <a:xfrm>
            <a:off x="1591666" y="1734051"/>
            <a:ext cx="5960668" cy="311306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8"/>
          <p:cNvSpPr txBox="1">
            <a:spLocks noGrp="1"/>
          </p:cNvSpPr>
          <p:nvPr>
            <p:ph type="title"/>
          </p:nvPr>
        </p:nvSpPr>
        <p:spPr>
          <a:xfrm>
            <a:off x="311700" y="740800"/>
            <a:ext cx="2808000" cy="100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Lorem ipsum dolor sit amet</a:t>
            </a:r>
            <a:endParaRPr/>
          </a:p>
        </p:txBody>
      </p:sp>
      <p:sp>
        <p:nvSpPr>
          <p:cNvPr id="111" name="Google Shape;111;p18"/>
          <p:cNvSpPr txBox="1">
            <a:spLocks noGrp="1"/>
          </p:cNvSpPr>
          <p:nvPr>
            <p:ph type="body" idx="1"/>
          </p:nvPr>
        </p:nvSpPr>
        <p:spPr>
          <a:xfrm>
            <a:off x="311700" y="1852800"/>
            <a:ext cx="2808000" cy="423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Lorem ipsum dolor sit amet, consectetur adipiscing elit. Nam pharetra vitae lorem in posuere.</a:t>
            </a:r>
            <a:endParaRPr/>
          </a:p>
          <a:p>
            <a:pPr marL="457200" lvl="0" indent="-342900" algn="l" rtl="0">
              <a:spcBef>
                <a:spcPts val="1600"/>
              </a:spcBef>
              <a:spcAft>
                <a:spcPts val="0"/>
              </a:spcAft>
              <a:buSzPts val="1800"/>
              <a:buChar char="●"/>
            </a:pPr>
            <a:r>
              <a:rPr lang="en"/>
              <a:t>Vestibulum vestibulum venenatis mi, quis auctor sem rutrum at. </a:t>
            </a:r>
            <a:endParaRPr/>
          </a:p>
          <a:p>
            <a:pPr marL="914400" lvl="1" indent="-317500" algn="l" rtl="0">
              <a:spcBef>
                <a:spcPts val="0"/>
              </a:spcBef>
              <a:spcAft>
                <a:spcPts val="0"/>
              </a:spcAft>
              <a:buSzPts val="1400"/>
              <a:buChar char="○"/>
            </a:pPr>
            <a:r>
              <a:rPr lang="en"/>
              <a:t>Donec tempus sollicitudin nibh sit amet lobortis.</a:t>
            </a:r>
            <a:endParaRPr/>
          </a:p>
        </p:txBody>
      </p:sp>
      <p:sp>
        <p:nvSpPr>
          <p:cNvPr id="112" name="Google Shape;112;p18"/>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6</a:t>
            </a:fld>
            <a:endParaRPr/>
          </a:p>
        </p:txBody>
      </p:sp>
      <p:sp>
        <p:nvSpPr>
          <p:cNvPr id="113" name="Google Shape;113;p18"/>
          <p:cNvSpPr txBox="1"/>
          <p:nvPr/>
        </p:nvSpPr>
        <p:spPr>
          <a:xfrm>
            <a:off x="4879800" y="4964863"/>
            <a:ext cx="2719800" cy="40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Fonte: Elaborado pelos autores.</a:t>
            </a:r>
            <a:endParaRPr/>
          </a:p>
        </p:txBody>
      </p:sp>
      <p:pic>
        <p:nvPicPr>
          <p:cNvPr id="7" name="Imagem 6"/>
          <p:cNvPicPr>
            <a:picLocks noChangeAspect="1"/>
          </p:cNvPicPr>
          <p:nvPr/>
        </p:nvPicPr>
        <p:blipFill>
          <a:blip r:embed="rId3"/>
          <a:stretch>
            <a:fillRect/>
          </a:stretch>
        </p:blipFill>
        <p:spPr>
          <a:xfrm>
            <a:off x="4370327" y="2996137"/>
            <a:ext cx="3738746" cy="1952626"/>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19"/>
          <p:cNvSpPr txBox="1">
            <a:spLocks noGrp="1"/>
          </p:cNvSpPr>
          <p:nvPr>
            <p:ph type="title"/>
          </p:nvPr>
        </p:nvSpPr>
        <p:spPr>
          <a:xfrm>
            <a:off x="490250" y="600200"/>
            <a:ext cx="6367800" cy="54543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Lorem ipsum dolor sit amet</a:t>
            </a:r>
            <a:endParaRPr/>
          </a:p>
        </p:txBody>
      </p:sp>
      <p:sp>
        <p:nvSpPr>
          <p:cNvPr id="120" name="Google Shape;120;p19"/>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body" idx="1"/>
          </p:nvPr>
        </p:nvSpPr>
        <p:spPr>
          <a:xfrm>
            <a:off x="341700" y="5410917"/>
            <a:ext cx="5998800" cy="80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Lorem ipsum dolor sit amet</a:t>
            </a:r>
            <a:endParaRPr/>
          </a:p>
        </p:txBody>
      </p:sp>
      <p:sp>
        <p:nvSpPr>
          <p:cNvPr id="134" name="Google Shape;134;p21"/>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txBox="1">
            <a:spLocks noGrp="1"/>
          </p:cNvSpPr>
          <p:nvPr>
            <p:ph type="title"/>
          </p:nvPr>
        </p:nvSpPr>
        <p:spPr>
          <a:xfrm>
            <a:off x="311700" y="1474833"/>
            <a:ext cx="8520600" cy="261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100%</a:t>
            </a:r>
            <a:endParaRPr/>
          </a:p>
        </p:txBody>
      </p:sp>
      <p:sp>
        <p:nvSpPr>
          <p:cNvPr id="140" name="Google Shape;140;p22"/>
          <p:cNvSpPr txBox="1">
            <a:spLocks noGrp="1"/>
          </p:cNvSpPr>
          <p:nvPr>
            <p:ph type="body" idx="1"/>
          </p:nvPr>
        </p:nvSpPr>
        <p:spPr>
          <a:xfrm>
            <a:off x="311700" y="4202967"/>
            <a:ext cx="8520600" cy="17343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a:t>Lorem ipsum dolor sit ameT</a:t>
            </a:r>
            <a:endParaRPr/>
          </a:p>
        </p:txBody>
      </p:sp>
      <p:sp>
        <p:nvSpPr>
          <p:cNvPr id="141" name="Google Shape;141;p2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9</a:t>
            </a:fld>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3"/>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10</a:t>
            </a:fld>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356</Words>
  <Application>Microsoft Office PowerPoint</Application>
  <PresentationFormat>Apresentação na tela (4:3)</PresentationFormat>
  <Paragraphs>36</Paragraphs>
  <Slides>10</Slides>
  <Notes>10</Notes>
  <HiddenSlides>0</HiddenSlides>
  <MMClips>0</MMClips>
  <ScaleCrop>false</ScaleCrop>
  <HeadingPairs>
    <vt:vector size="6" baseType="variant">
      <vt:variant>
        <vt:lpstr>Fontes usadas</vt:lpstr>
      </vt:variant>
      <vt:variant>
        <vt:i4>1</vt:i4>
      </vt:variant>
      <vt:variant>
        <vt:lpstr>Tema</vt:lpstr>
      </vt:variant>
      <vt:variant>
        <vt:i4>1</vt:i4>
      </vt:variant>
      <vt:variant>
        <vt:lpstr>Títulos de slides</vt:lpstr>
      </vt:variant>
      <vt:variant>
        <vt:i4>10</vt:i4>
      </vt:variant>
    </vt:vector>
  </HeadingPairs>
  <TitlesOfParts>
    <vt:vector size="12" baseType="lpstr">
      <vt:lpstr>Arial</vt:lpstr>
      <vt:lpstr>Simple Light</vt:lpstr>
      <vt:lpstr>Lorem ipsum dolor sit amet, consectetur adipiscing elit.</vt:lpstr>
      <vt:lpstr>Lorem ipsum dolor sit amet, consectetur adipiscing elit.</vt:lpstr>
      <vt:lpstr>Lorem ipsum dolor sit amet</vt:lpstr>
      <vt:lpstr>Lorem ipsum dolor sit amet</vt:lpstr>
      <vt:lpstr>Lorem ipsum dolor sit amet</vt:lpstr>
      <vt:lpstr>Lorem ipsum dolor sit amet</vt:lpstr>
      <vt:lpstr>Lorem ipsum dolor sit amet</vt:lpstr>
      <vt:lpstr>Apresentação do PowerPoint</vt:lpstr>
      <vt:lpstr>100%</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Lorem ipsum dolor sit amet, consectetur adipiscing elit.</dc:title>
  <cp:lastModifiedBy>Anônimo</cp:lastModifiedBy>
  <cp:revision>1</cp:revision>
  <dcterms:modified xsi:type="dcterms:W3CDTF">2019-06-11T14:39:19Z</dcterms:modified>
</cp:coreProperties>
</file>